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C51B7-2671-59B9-F49E-A7EFF3383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741882-D8D2-DBEE-774A-E61425CDC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77D52-F523-25AB-1BD0-3972A1F6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11FC2-9720-C677-F5D9-3245F34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E9FE67-7F15-BA11-FB81-E81A9D8A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239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D780C-04E4-43FA-9F86-A95552981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4A6727-92ED-57D1-8BF3-9B3657C6E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90DBA-7ACE-C504-1222-505EC6EB1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30C9F4-0CC6-3A1B-51FB-6A3BEEBF9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355252-AC38-22D0-1049-D78DD5B7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958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76DB1D-269C-B30A-44F3-11D9673E3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83518D-6798-CF86-41ED-22D85E94B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EF6364-AFA8-5DC7-A4D9-AA2557E57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C9E43B-F800-5FA9-0A5B-A9DFD5540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A57EAD-7F39-5918-2CAD-97A33AA4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57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30DAB-3004-8854-E82F-222A15AD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3924A6-66FB-BE4D-4750-9C73A66E4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9610A2-F61A-8F15-C59F-B63AEA6EC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8D0FBA-E0B0-1B5E-353F-50FA295A3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788530-09F6-6E89-D965-18AE2201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016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E9D97-BD90-A46D-27BC-19BB63CBB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D81259-D31E-8416-88D4-D3E76CEAA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F15FE0-693C-D9F9-2B46-1A1608F9D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44B2CC-5324-72C5-C62C-C87D083FA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3DDF7C-AEDB-4A34-29C4-6327C838E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743B1-2C09-031F-1248-1C35C3F66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47011F-9554-B020-6E91-C9DFFC449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68C923-90A1-844B-93F2-C5E1A2623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5E2560-5EB6-DC7C-11A7-459EEC61B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BB833F-B68E-D367-D4C6-5120FEE5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BB8E4E-6E6C-C24F-3976-7CFC8D61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70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44EE7-95E2-F411-4DE8-CD025CA1F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875392-E605-E98B-6151-22319B67B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59BC8E-5F38-18CC-68AE-A77A57729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92B1F6-AD08-E6F9-3426-5E478CF5E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C6AFB7-2E1E-79B9-DF8D-D88EF35C3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4CA2B8B-FFC7-CEE7-18EB-191C4113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27EE577-54F9-6912-2CD3-AB3ED29C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129B0A-5D76-948A-FC01-6816D916A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66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56FD98-E5F2-E3BB-A0E7-7819D63A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ADE02E-A800-4BE0-8831-743F5DE1B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6D5D06-52E3-08F3-29D7-F5D6B9A0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44C958-5A20-8BAC-72E9-169ADE9D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784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C1499A-9D3E-C720-B5C2-04C6632B4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E546DF-96A8-EC2E-B05F-EFF7EA65B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63DD2B-4D48-18DE-A1BB-58D9F476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82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4C140-7685-3951-F333-B7ABC50ED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3516D4-DEEA-498A-A016-38ABBBEEE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5DC485-75B2-F621-576E-CC8750BBD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026AEF-73C7-3427-C72C-B97A82E0A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F9890E-CF86-E397-D8C7-D3B6CDE5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83EF87-4972-D224-6A5E-C0353226F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58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B252E-D717-11E4-7E6A-3212254C7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BC64F57-03B2-E462-9D5A-8435C5554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E264C1-3247-BE1F-A5F6-002F0BF49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6F8F26-401D-4E56-CF93-9476EF55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997990-FF01-D32D-B251-9285A229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759DFF-6A88-C80E-184D-0835810B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22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8E9F62-0807-6068-9BA9-97C56E1D3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D0B949-9312-2D1E-C036-5A1B5D0E8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FCA235-3F7A-0453-F7D5-1C5E990D0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86127-3CC1-460D-BA1D-A3807E6F9E60}" type="datetimeFigureOut">
              <a:rPr lang="es-CL" smtClean="0"/>
              <a:t>19-05-2022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1ACDEE-956C-D087-DE69-A741416C7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4C0637-43AD-8531-E43C-7147A1D84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74350-A3E4-4324-BE10-A38609558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532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81A871F-7CC3-43F0-9EB9-52C603EEB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EA17DF-8D42-4599-A066-12036B429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6" cy="6858000"/>
            <a:chOff x="1" y="0"/>
            <a:chExt cx="12191996" cy="6858000"/>
          </a:xfrm>
        </p:grpSpPr>
        <p:sp useBgFill="1">
          <p:nvSpPr>
            <p:cNvPr id="13" name="Rectangle 12">
              <a:extLst>
                <a:ext uri="{FF2B5EF4-FFF2-40B4-BE49-F238E27FC236}">
                  <a16:creationId xmlns:a16="http://schemas.microsoft.com/office/drawing/2014/main" id="{7D8DB204-7B58-4A19-827A-914E5542B6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B88DBA6-392D-4BB3-9B59-8EBA44B24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12C1844-3E84-5E04-9206-11753DA34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4" y="2959379"/>
            <a:ext cx="10153650" cy="25815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800" b="1" dirty="0" err="1"/>
              <a:t>Nombre</a:t>
            </a:r>
            <a:r>
              <a:rPr lang="en-US" sz="8800" b="1" dirty="0"/>
              <a:t> de la </a:t>
            </a:r>
            <a:r>
              <a:rPr lang="en-US" sz="8800" b="1" dirty="0" err="1"/>
              <a:t>ponencia</a:t>
            </a:r>
            <a:endParaRPr lang="en-US" sz="88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CA0CB3-17A5-1F47-8403-C42617AF3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5780" y="5540917"/>
            <a:ext cx="10142556" cy="5260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i="1" dirty="0" err="1">
                <a:solidFill>
                  <a:schemeClr val="tx1">
                    <a:alpha val="60000"/>
                  </a:schemeClr>
                </a:solidFill>
              </a:rPr>
              <a:t>Nombre</a:t>
            </a:r>
            <a:r>
              <a:rPr lang="en-US" sz="2800" b="1" i="1" dirty="0">
                <a:solidFill>
                  <a:schemeClr val="tx1">
                    <a:alpha val="60000"/>
                  </a:schemeClr>
                </a:solidFill>
              </a:rPr>
              <a:t> de </a:t>
            </a:r>
            <a:r>
              <a:rPr lang="en-US" sz="2800" b="1" i="1" dirty="0" err="1">
                <a:solidFill>
                  <a:schemeClr val="tx1">
                    <a:alpha val="60000"/>
                  </a:schemeClr>
                </a:solidFill>
              </a:rPr>
              <a:t>los</a:t>
            </a:r>
            <a:r>
              <a:rPr lang="en-US" sz="2800" b="1" i="1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tx1">
                    <a:alpha val="60000"/>
                  </a:schemeClr>
                </a:solidFill>
              </a:rPr>
              <a:t>autores</a:t>
            </a:r>
            <a:r>
              <a:rPr lang="en-US" sz="2800" b="1" i="1" dirty="0">
                <a:solidFill>
                  <a:schemeClr val="tx1">
                    <a:alpha val="60000"/>
                  </a:schemeClr>
                </a:solidFill>
              </a:rPr>
              <a:t>,  </a:t>
            </a:r>
            <a:r>
              <a:rPr lang="en-US" sz="2800" b="1" i="1" dirty="0" err="1">
                <a:solidFill>
                  <a:schemeClr val="tx1">
                    <a:alpha val="60000"/>
                  </a:schemeClr>
                </a:solidFill>
              </a:rPr>
              <a:t>correos</a:t>
            </a:r>
            <a:r>
              <a:rPr lang="en-US" sz="2800" b="1" i="1" dirty="0">
                <a:solidFill>
                  <a:schemeClr val="tx1">
                    <a:alpha val="60000"/>
                  </a:schemeClr>
                </a:solidFill>
              </a:rPr>
              <a:t>, </a:t>
            </a:r>
            <a:r>
              <a:rPr lang="en-US" sz="2800" b="1" i="1" dirty="0" err="1">
                <a:solidFill>
                  <a:schemeClr val="tx1">
                    <a:alpha val="60000"/>
                  </a:schemeClr>
                </a:solidFill>
              </a:rPr>
              <a:t>afiliaciones</a:t>
            </a:r>
            <a:r>
              <a:rPr lang="en-US" sz="2800" b="1" i="1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tx1">
                    <a:alpha val="60000"/>
                  </a:schemeClr>
                </a:solidFill>
              </a:rPr>
              <a:t>institucionales</a:t>
            </a:r>
            <a:r>
              <a:rPr lang="en-US" sz="2800" b="1" i="1" dirty="0">
                <a:solidFill>
                  <a:schemeClr val="tx1">
                    <a:alpha val="60000"/>
                  </a:schemeClr>
                </a:solidFill>
              </a:rPr>
              <a:t> y </a:t>
            </a:r>
            <a:r>
              <a:rPr lang="en-US" sz="2800" b="1" i="1" dirty="0" err="1">
                <a:solidFill>
                  <a:schemeClr val="tx1">
                    <a:alpha val="60000"/>
                  </a:schemeClr>
                </a:solidFill>
              </a:rPr>
              <a:t>país</a:t>
            </a:r>
            <a:endParaRPr lang="en-US" sz="2800" b="1" i="1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5" name="Imagen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2ACCEA38-6914-735E-6818-6FD58308A2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7" b="-1"/>
          <a:stretch/>
        </p:blipFill>
        <p:spPr bwMode="auto">
          <a:xfrm>
            <a:off x="1" y="10"/>
            <a:ext cx="12192000" cy="2828482"/>
          </a:xfrm>
          <a:prstGeom prst="rect">
            <a:avLst/>
          </a:prstGeom>
          <a:noFill/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0483D03-B230-4400-8301-33F341282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ECADAA64-BE10-4EAD-A7DA-F601862B9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7A478424-EC38-4BA6-B5A6-C2EF42F5E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2AF0A4E0-F2D0-5F5E-AF6F-577F09106821}"/>
              </a:ext>
            </a:extLst>
          </p:cNvPr>
          <p:cNvSpPr txBox="1"/>
          <p:nvPr/>
        </p:nvSpPr>
        <p:spPr>
          <a:xfrm>
            <a:off x="3293807" y="6194323"/>
            <a:ext cx="6066503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CL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Universidad Católica de la Santísima Concepción, Chile</a:t>
            </a:r>
          </a:p>
          <a:p>
            <a:pPr algn="ctr">
              <a:spcAft>
                <a:spcPts val="600"/>
              </a:spcAft>
            </a:pPr>
            <a:r>
              <a:rPr lang="es-CL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19, 20, 21 de octubre de 2022</a:t>
            </a:r>
          </a:p>
        </p:txBody>
      </p:sp>
    </p:spTree>
    <p:extLst>
      <p:ext uri="{BB962C8B-B14F-4D97-AF65-F5344CB8AC3E}">
        <p14:creationId xmlns:p14="http://schemas.microsoft.com/office/powerpoint/2010/main" val="62640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D27A4425-2B33-EADE-2598-7C8C0D4A0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793976" cy="865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6749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Nombre de la ponencia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 la ponencia</dc:title>
  <dc:creator>Fabiola Mabel Sáez Delgado</dc:creator>
  <cp:lastModifiedBy>Fabiola Mabel Sáez Delgado</cp:lastModifiedBy>
  <cp:revision>4</cp:revision>
  <dcterms:created xsi:type="dcterms:W3CDTF">2022-05-19T14:29:00Z</dcterms:created>
  <dcterms:modified xsi:type="dcterms:W3CDTF">2022-05-19T14:36:30Z</dcterms:modified>
</cp:coreProperties>
</file>